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4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5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5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4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6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8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2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3EF3B-2357-423B-B62E-07134E17B5B5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611C-9CA5-4A1B-9A22-3F03C2EC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6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8757" y="229627"/>
            <a:ext cx="11718757" cy="3646310"/>
          </a:xfrm>
        </p:spPr>
        <p:txBody>
          <a:bodyPr>
            <a:normAutofit/>
          </a:bodyPr>
          <a:lstStyle/>
          <a:p>
            <a:pPr algn="ctr"/>
            <a:r>
              <a:rPr lang="ru-RU" sz="2200" b="1" i="1" smtClean="0"/>
              <a:t>      </a:t>
            </a:r>
            <a:r>
              <a:rPr lang="ru-RU" sz="2200" b="1" i="1" smtClean="0"/>
              <a:t>   Министерство </a:t>
            </a:r>
            <a:r>
              <a:rPr lang="ru-RU" sz="2200" b="1" i="1" dirty="0" smtClean="0"/>
              <a:t>образования и занятости населения Приморского края</a:t>
            </a:r>
            <a:br>
              <a:rPr lang="ru-RU" sz="2200" b="1" i="1" dirty="0" smtClean="0"/>
            </a:br>
            <a:r>
              <a:rPr lang="ru-RU" sz="2200" b="1" i="1" dirty="0" smtClean="0"/>
              <a:t>Краевое государственное автономное </a:t>
            </a:r>
            <a:br>
              <a:rPr lang="ru-RU" sz="2200" b="1" i="1" dirty="0" smtClean="0"/>
            </a:br>
            <a:r>
              <a:rPr lang="ru-RU" sz="2200" b="1" i="1" dirty="0" smtClean="0"/>
              <a:t>профессиональное образовательное учреждение</a:t>
            </a:r>
            <a:br>
              <a:rPr lang="ru-RU" sz="2200" b="1" i="1" dirty="0" smtClean="0"/>
            </a:br>
            <a:r>
              <a:rPr lang="ru-RU" sz="2200" b="1" i="1" dirty="0" smtClean="0"/>
              <a:t>«Дальневосточный технический колледж»</a:t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4000" b="1" i="1" dirty="0" smtClean="0"/>
              <a:t>Методы и приёмы обучения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229627"/>
            <a:ext cx="1816331" cy="1849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57" y="4481760"/>
            <a:ext cx="3602620" cy="2376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7157" y="5700888"/>
            <a:ext cx="736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Фадеева Любовь Васильевна</a:t>
            </a:r>
          </a:p>
          <a:p>
            <a:r>
              <a:rPr lang="ru-RU" b="1" i="1" dirty="0" smtClean="0">
                <a:latin typeface="+mj-lt"/>
              </a:rPr>
              <a:t>Старший методист КГА ПОУ «ДВТК»</a:t>
            </a:r>
          </a:p>
          <a:p>
            <a:r>
              <a:rPr lang="ru-RU" b="1" i="1" dirty="0" smtClean="0">
                <a:latin typeface="+mj-lt"/>
              </a:rPr>
              <a:t>Преподаватель высшей квалификационной категории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06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4" y="240631"/>
            <a:ext cx="11730790" cy="64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5" y="0"/>
            <a:ext cx="11550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Активные методы обучения строятся по схеме взаимодействия учитель = 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ученик</a:t>
            </a:r>
            <a:endParaRPr lang="ru-RU" sz="3200" b="1" dirty="0">
              <a:latin typeface="+mj-lt"/>
            </a:endParaRPr>
          </a:p>
        </p:txBody>
      </p:sp>
      <p:pic>
        <p:nvPicPr>
          <p:cNvPr id="1026" name="Picture 2" descr="Учитель и ученик — друзья или враги? | Хакнем Школа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4" y="1278317"/>
            <a:ext cx="9288378" cy="55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916" y="245269"/>
            <a:ext cx="11694695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активных методов обучения</a:t>
            </a:r>
            <a:endParaRPr lang="ru-R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мышления, причем учащийся вынужден быть активным;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длительное время активности — учащийся работает не эпизодически, а в течение всего учебного процесса;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 в выработке и поиске решений поставленных задач;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мотивированность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 обучению.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нформация для учителей - Ученики и уч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63" y="2542679"/>
            <a:ext cx="5606716" cy="39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6" y="3116180"/>
            <a:ext cx="5534525" cy="3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94874" y="219091"/>
            <a:ext cx="9847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A3A3A"/>
                </a:solidFill>
                <a:latin typeface="+mj-lt"/>
                <a:ea typeface="Times New Roman" panose="02020603050405020304" pitchFamily="18" charset="0"/>
              </a:rPr>
              <a:t>Проблемное обучение</a:t>
            </a:r>
            <a:endParaRPr lang="ru-RU" sz="3600" dirty="0">
              <a:latin typeface="+mj-lt"/>
            </a:endParaRPr>
          </a:p>
        </p:txBody>
      </p:sp>
      <p:pic>
        <p:nvPicPr>
          <p:cNvPr id="3076" name="Picture 4" descr="Чем интересна инновационная технология проблемного обу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64" y="2873463"/>
            <a:ext cx="5727867" cy="40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279" y="865422"/>
            <a:ext cx="117548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создание проблемных ситуаций, т. е. таких условий или такой обстановки, при которых необходимость процессов активного мышления, познавательной самостоятельности студентов, нахождение новых неизвестных еще способов и приемов выполнения задания, объяснения еще непознанных явлений, событий, процессов.</a:t>
            </a:r>
            <a:endParaRPr lang="ru-RU" sz="24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8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305" y="39170"/>
            <a:ext cx="9986211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Интерактивные методы обучения</a:t>
            </a:r>
            <a:endParaRPr lang="ru-RU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805" y="613456"/>
            <a:ext cx="782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«учитель = ученик» и «ученик = ученик»</a:t>
            </a:r>
            <a:endParaRPr lang="ru-RU" sz="3600" b="1" dirty="0">
              <a:latin typeface="+mj-lt"/>
            </a:endParaRPr>
          </a:p>
        </p:txBody>
      </p:sp>
      <p:sp>
        <p:nvSpPr>
          <p:cNvPr id="4" name="AutoShape 2" descr="Очередной Блиц-опрос обозревателей газеты: &quot;Учитель – ученик: правила  общения&quot; - Новости Заводоуковского городского окр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408663"/>
            <a:ext cx="4103604" cy="31402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92315" y="1408663"/>
            <a:ext cx="7062537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приемы интерактивного обучения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Кластеры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сравнительные диаграммы, 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Интерактивный урок с применением аудио- и видеоматериалов, ИКТ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Круглый стол (дискуссия, дебаты)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Деловые игры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Аквариум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BarCamp</a:t>
            </a:r>
            <a:endParaRPr lang="ru-RU" sz="2400" dirty="0">
              <a:latin typeface="+mj-lt"/>
            </a:endParaRPr>
          </a:p>
        </p:txBody>
      </p:sp>
      <p:pic>
        <p:nvPicPr>
          <p:cNvPr id="1026" name="Picture 2" descr="Ученики в школе картинки, стоковые фото Ученики в школе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40" y="4114800"/>
            <a:ext cx="3966076" cy="26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3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537" y="94275"/>
            <a:ext cx="11658600" cy="651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метода обучения зависит:</a:t>
            </a:r>
            <a:endParaRPr lang="ru-RU" sz="2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общих целей образования, воспитания и развития студентов и ведущих установок современной дидактики;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особенностей изучаемого предмета;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особенностей методики преподавания конкретной учебной </a:t>
            </a:r>
            <a:r>
              <a:rPr lang="ru-RU" sz="2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дисциплины;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цели, задач и содержания материала конкретного урока;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времени, отведенного на изучение того или иного материала;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возрастных особенностей студентов;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уровня подготовленности студентов (образованности, воспитанности и развития);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материальной оснащенности учебного заведения, наличия оборудования, наглядных пособий, технических средств;</a:t>
            </a:r>
            <a:endParaRPr lang="ru-RU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 возможностей и особенности преподавателя, уровня теоретической и практической подготовленности, методического мастерства, его личных качеств.</a:t>
            </a:r>
            <a:endParaRPr lang="ru-RU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2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246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Тема Office</vt:lpstr>
      <vt:lpstr>         Министерство образования и занятости населения Приморского края Краевое государственное автономное  профессиональное образовательное учреждение «Дальневосточный технический колледж»      Методы и приёмы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Министерство образования и занятости населения Приморского края Краевое государственное автономное  профессиональное образовательное учреждение «Дальневосточный технический колледж»       Организация учебно-исследовательской и проектной деятельности согласно ФГОС СОО</dc:title>
  <dc:creator>Зав. отделения</dc:creator>
  <cp:lastModifiedBy>Зав. отделения</cp:lastModifiedBy>
  <cp:revision>17</cp:revision>
  <dcterms:created xsi:type="dcterms:W3CDTF">2021-12-13T04:05:37Z</dcterms:created>
  <dcterms:modified xsi:type="dcterms:W3CDTF">2022-03-23T22:24:40Z</dcterms:modified>
</cp:coreProperties>
</file>